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252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70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472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536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754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890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830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97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948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66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32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E3D2-53DC-4DE3-9D4C-46D7BF28A6A3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7B5C0-42FF-46C5-8041-A1F8D03548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912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71277" y="818984"/>
            <a:ext cx="9896723" cy="2690979"/>
          </a:xfrm>
        </p:spPr>
        <p:txBody>
          <a:bodyPr>
            <a:normAutofit fontScale="90000"/>
          </a:bodyPr>
          <a:lstStyle/>
          <a:p>
            <a:r>
              <a:rPr lang="fr-FR" sz="2000" dirty="0"/>
              <a:t>Education au développement durable: la gestion</a:t>
            </a:r>
            <a:r>
              <a:rPr lang="hu-HU" sz="2000" dirty="0"/>
              <a:t> </a:t>
            </a:r>
            <a:r>
              <a:rPr lang="fr-FR" sz="2000" dirty="0"/>
              <a:t>de l'eau face au changement cilmatique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dirty="0" smtClean="0"/>
              <a:t>A fenntartható fejlődésre nevelés: Vízgazdálkodás a </a:t>
            </a:r>
            <a:r>
              <a:rPr lang="hu-HU" dirty="0" err="1" smtClean="0"/>
              <a:t>klimaváltozással</a:t>
            </a:r>
            <a:r>
              <a:rPr lang="hu-HU" dirty="0" smtClean="0"/>
              <a:t> szemben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094922"/>
            <a:ext cx="9144000" cy="116287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SZTE Gyakorló Gimnázium és Általános Iskola</a:t>
            </a:r>
          </a:p>
          <a:p>
            <a:r>
              <a:rPr lang="hu-HU" dirty="0" smtClean="0"/>
              <a:t>Erasmus + program</a:t>
            </a:r>
            <a:br>
              <a:rPr lang="hu-HU" dirty="0" smtClean="0"/>
            </a:br>
            <a:r>
              <a:rPr lang="hu-HU" dirty="0" smtClean="0"/>
              <a:t>2019 / 2020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567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492980" y="1097280"/>
            <a:ext cx="10821726" cy="5079683"/>
          </a:xfrm>
        </p:spPr>
        <p:txBody>
          <a:bodyPr/>
          <a:lstStyle/>
          <a:p>
            <a:r>
              <a:rPr lang="hu-HU" dirty="0" smtClean="0"/>
              <a:t>A program az Erasmus + Óvodai, iskolai partnerségek keretében valósul meg.</a:t>
            </a:r>
          </a:p>
          <a:p>
            <a:r>
              <a:rPr lang="hu-HU" dirty="0" smtClean="0"/>
              <a:t>2 országból 2 gimnázium vesz részt benne</a:t>
            </a:r>
          </a:p>
          <a:p>
            <a:pPr lvl="1"/>
            <a:r>
              <a:rPr lang="hu-HU" dirty="0" smtClean="0"/>
              <a:t>Magyarország: SZTE Gyakorló Gimnázium SZEGED</a:t>
            </a:r>
          </a:p>
          <a:p>
            <a:pPr lvl="1"/>
            <a:r>
              <a:rPr lang="hu-HU" dirty="0" smtClean="0"/>
              <a:t>Franciaország: </a:t>
            </a:r>
            <a:r>
              <a:rPr lang="hu-HU" dirty="0" err="1" smtClean="0"/>
              <a:t>Lycée</a:t>
            </a:r>
            <a:r>
              <a:rPr lang="hu-HU" dirty="0" smtClean="0"/>
              <a:t> Albert Camus NÎMES</a:t>
            </a:r>
          </a:p>
          <a:p>
            <a:r>
              <a:rPr lang="hu-HU" dirty="0" smtClean="0"/>
              <a:t>A mobilitások során mind két részről 4-4 tanár és 20-20 diák utazik. Tanév közben a programhoz mind két iskolában csatlakoznak még kollégák és diákok.</a:t>
            </a:r>
          </a:p>
          <a:p>
            <a:r>
              <a:rPr lang="hu-HU" dirty="0" smtClean="0"/>
              <a:t>A program munkanyelve a francia nyelv, kisebb mértékben az angol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09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652006" y="842838"/>
            <a:ext cx="10861483" cy="5334125"/>
          </a:xfrm>
        </p:spPr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/>
              <a:t>projekt fő </a:t>
            </a:r>
            <a:r>
              <a:rPr lang="hu-HU" dirty="0" smtClean="0"/>
              <a:t>célkitűzése a jó gyakorlatok cseréje a fenntartható fejlődés témakörében.</a:t>
            </a:r>
          </a:p>
          <a:p>
            <a:r>
              <a:rPr lang="hu-HU" dirty="0" smtClean="0"/>
              <a:t>A program célkitűzéseihez tartozik a nyelvi és digitális kompetenciák fejlesztése</a:t>
            </a:r>
          </a:p>
          <a:p>
            <a:r>
              <a:rPr lang="hu-HU" dirty="0" smtClean="0"/>
              <a:t>A témaválasztás illeszkedik az ENSZ</a:t>
            </a:r>
            <a:r>
              <a:rPr lang="hu-HU" dirty="0" smtClean="0">
                <a:effectLst/>
              </a:rPr>
              <a:t> 2030-as fenntartható fejlődési keretrendszer több fejlődési céljához </a:t>
            </a:r>
          </a:p>
          <a:p>
            <a:pPr lvl="1"/>
            <a:r>
              <a:rPr lang="hu-HU" dirty="0" smtClean="0">
                <a:effectLst/>
              </a:rPr>
              <a:t>6. cél: biztosítani a fenntartható vízgazdálkodást</a:t>
            </a:r>
          </a:p>
          <a:p>
            <a:pPr lvl="1"/>
            <a:r>
              <a:rPr lang="hu-HU" dirty="0" smtClean="0"/>
              <a:t>8. cél: előmozdítani a fenntartható gazdasági növekedést</a:t>
            </a:r>
          </a:p>
          <a:p>
            <a:pPr lvl="1"/>
            <a:r>
              <a:rPr lang="hu-HU" dirty="0" smtClean="0">
                <a:effectLst/>
              </a:rPr>
              <a:t>12. cél: előmozdítani a fenntartható termelési és fogyasztási szokásokat</a:t>
            </a:r>
          </a:p>
          <a:p>
            <a:pPr lvl="1"/>
            <a:r>
              <a:rPr lang="hu-HU" dirty="0" smtClean="0"/>
              <a:t>13. cél fellépni a klímaváltozás ellen</a:t>
            </a:r>
            <a:endParaRPr lang="hu-HU" dirty="0" smtClean="0">
              <a:effectLst/>
            </a:endParaRPr>
          </a:p>
          <a:p>
            <a:pPr lvl="1"/>
            <a:r>
              <a:rPr lang="hu-HU" dirty="0" smtClean="0"/>
              <a:t>15. cél: előmozdítani az ökoszisztémák fenntartható használatát</a:t>
            </a:r>
            <a:endParaRPr lang="hu-HU" dirty="0" smtClean="0">
              <a:effectLst/>
            </a:endParaRPr>
          </a:p>
          <a:p>
            <a:pPr marL="0" indent="0">
              <a:buNone/>
            </a:pPr>
            <a:r>
              <a:rPr lang="hu-HU" dirty="0" smtClean="0">
                <a:effectLst/>
              </a:rPr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56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644055" y="938254"/>
            <a:ext cx="10471867" cy="5238709"/>
          </a:xfrm>
        </p:spPr>
        <p:txBody>
          <a:bodyPr/>
          <a:lstStyle/>
          <a:p>
            <a:r>
              <a:rPr lang="hu-HU" dirty="0" smtClean="0"/>
              <a:t>A program során a résztvevők bemutatják egymásnak a két régió, Szeged és </a:t>
            </a:r>
            <a:r>
              <a:rPr lang="hu-HU" dirty="0" err="1" smtClean="0"/>
              <a:t>Nîmes</a:t>
            </a:r>
            <a:r>
              <a:rPr lang="hu-HU" dirty="0" smtClean="0"/>
              <a:t> környékének jelenlegi éghajlati, vízrajzi sajátosságait, a vízgazdálkodás feladatait. Információkat gyűjtenek a klímaváltozás várható helyi hatásairól, annak várható negatív következményeiről a vízkészletekre.</a:t>
            </a:r>
          </a:p>
          <a:p>
            <a:r>
              <a:rPr lang="hu-HU" dirty="0" smtClean="0"/>
              <a:t>A program végére közösen javaslatokat dolgoznak ki a fenntartható fejlődést szem előtt tartó felelős magatartásról a vízhasználat terén.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3779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230</Words>
  <Application>Microsoft Office PowerPoint</Application>
  <PresentationFormat>Szélesvásznú</PresentationFormat>
  <Paragraphs>20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Education au développement durable: la gestion de l'eau face au changement cilmatique  A fenntartható fejlődésre nevelés: Vízgazdálkodás a klimaváltozással szemben</vt:lpstr>
      <vt:lpstr>PowerPoint-bemutató</vt:lpstr>
      <vt:lpstr>PowerPoint-bemutató</vt:lpstr>
      <vt:lpstr>PowerPoint-bemutató</vt:lpstr>
    </vt:vector>
  </TitlesOfParts>
  <Company>SZTE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program 2019 / 2020</dc:title>
  <dc:creator>LGY</dc:creator>
  <cp:lastModifiedBy>LGY</cp:lastModifiedBy>
  <cp:revision>11</cp:revision>
  <dcterms:created xsi:type="dcterms:W3CDTF">2019-10-03T18:47:14Z</dcterms:created>
  <dcterms:modified xsi:type="dcterms:W3CDTF">2019-10-03T20:09:37Z</dcterms:modified>
</cp:coreProperties>
</file>