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57" r:id="rId4"/>
    <p:sldId id="264" r:id="rId5"/>
    <p:sldId id="259" r:id="rId6"/>
    <p:sldId id="258" r:id="rId7"/>
    <p:sldId id="273" r:id="rId8"/>
    <p:sldId id="265" r:id="rId9"/>
    <p:sldId id="279" r:id="rId10"/>
    <p:sldId id="271" r:id="rId11"/>
    <p:sldId id="269" r:id="rId12"/>
    <p:sldId id="266" r:id="rId13"/>
    <p:sldId id="260" r:id="rId14"/>
    <p:sldId id="261" r:id="rId15"/>
    <p:sldId id="262" r:id="rId16"/>
    <p:sldId id="263" r:id="rId17"/>
    <p:sldId id="274" r:id="rId18"/>
    <p:sldId id="275" r:id="rId19"/>
    <p:sldId id="276" r:id="rId20"/>
    <p:sldId id="278" r:id="rId21"/>
    <p:sldId id="277" r:id="rId22"/>
    <p:sldId id="281" r:id="rId2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1F419-74E4-4DE8-8D41-830D6827E15E}" type="datetimeFigureOut">
              <a:rPr lang="hu-HU" smtClean="0"/>
              <a:t>2019.04.13.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8D587-438B-41AD-8913-DCED43217D5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1F419-74E4-4DE8-8D41-830D6827E15E}" type="datetimeFigureOut">
              <a:rPr lang="hu-HU" smtClean="0"/>
              <a:t>2019.04.13.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8D587-438B-41AD-8913-DCED43217D5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1F419-74E4-4DE8-8D41-830D6827E15E}" type="datetimeFigureOut">
              <a:rPr lang="hu-HU" smtClean="0"/>
              <a:t>2019.04.13.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8D587-438B-41AD-8913-DCED43217D5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1F419-74E4-4DE8-8D41-830D6827E15E}" type="datetimeFigureOut">
              <a:rPr lang="hu-HU" smtClean="0"/>
              <a:t>2019.04.13.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8D587-438B-41AD-8913-DCED43217D5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1F419-74E4-4DE8-8D41-830D6827E15E}" type="datetimeFigureOut">
              <a:rPr lang="hu-HU" smtClean="0"/>
              <a:t>2019.04.13.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8D587-438B-41AD-8913-DCED43217D5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1F419-74E4-4DE8-8D41-830D6827E15E}" type="datetimeFigureOut">
              <a:rPr lang="hu-HU" smtClean="0"/>
              <a:t>2019.04.13.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8D587-438B-41AD-8913-DCED43217D5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1F419-74E4-4DE8-8D41-830D6827E15E}" type="datetimeFigureOut">
              <a:rPr lang="hu-HU" smtClean="0"/>
              <a:t>2019.04.13.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8D587-438B-41AD-8913-DCED43217D5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1F419-74E4-4DE8-8D41-830D6827E15E}" type="datetimeFigureOut">
              <a:rPr lang="hu-HU" smtClean="0"/>
              <a:t>2019.04.13.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8D587-438B-41AD-8913-DCED43217D5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1F419-74E4-4DE8-8D41-830D6827E15E}" type="datetimeFigureOut">
              <a:rPr lang="hu-HU" smtClean="0"/>
              <a:t>2019.04.13.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8D587-438B-41AD-8913-DCED43217D5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1F419-74E4-4DE8-8D41-830D6827E15E}" type="datetimeFigureOut">
              <a:rPr lang="hu-HU" smtClean="0"/>
              <a:t>2019.04.13.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8D587-438B-41AD-8913-DCED43217D5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1F419-74E4-4DE8-8D41-830D6827E15E}" type="datetimeFigureOut">
              <a:rPr lang="hu-HU" smtClean="0"/>
              <a:t>2019.04.13.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8D587-438B-41AD-8913-DCED43217D5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1F419-74E4-4DE8-8D41-830D6827E15E}" type="datetimeFigureOut">
              <a:rPr lang="hu-HU" smtClean="0"/>
              <a:t>2019.04.13.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8D587-438B-41AD-8913-DCED43217D52}" type="slidenum">
              <a:rPr lang="hu-HU" smtClean="0"/>
              <a:t>‹#›</a:t>
            </a:fld>
            <a:endParaRPr lang="hu-H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Költészet napja</a:t>
            </a:r>
            <a:endParaRPr lang="hu-H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u-HU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2019. április 11.</a:t>
            </a:r>
            <a:endParaRPr lang="hu-HU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Tartalom helye 5" descr="IMG-f77ad1901a03df0c0d5830caa384b8f4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3937" r="18180"/>
          <a:stretch>
            <a:fillRect/>
          </a:stretch>
        </p:blipFill>
        <p:spPr>
          <a:xfrm>
            <a:off x="4644008" y="332655"/>
            <a:ext cx="3168352" cy="6223199"/>
          </a:xfrm>
        </p:spPr>
      </p:pic>
      <p:pic>
        <p:nvPicPr>
          <p:cNvPr id="7" name="Kép 6" descr="IMG-f436084b17833c4ac838bcdf350eaf4f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34634"/>
            <a:ext cx="8784976" cy="65887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IMG-b6118bbab702ca8ecfd5acaccc73e209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2548" r="21541"/>
          <a:stretch>
            <a:fillRect/>
          </a:stretch>
        </p:blipFill>
        <p:spPr>
          <a:xfrm>
            <a:off x="683568" y="160936"/>
            <a:ext cx="2808312" cy="66970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Kép 5" descr="IMG-bfd159783d88a9c4780b8ae4cd260609-V.jpg"/>
          <p:cNvPicPr>
            <a:picLocks noChangeAspect="1"/>
          </p:cNvPicPr>
          <p:nvPr/>
        </p:nvPicPr>
        <p:blipFill>
          <a:blip r:embed="rId3" cstate="print"/>
          <a:srcRect l="15001" r="33200"/>
          <a:stretch>
            <a:fillRect/>
          </a:stretch>
        </p:blipFill>
        <p:spPr>
          <a:xfrm>
            <a:off x="5076056" y="185352"/>
            <a:ext cx="2592288" cy="66726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Tartalom helye 3" descr="IMG-9a1c3868f0e1e61170f83caab86d5197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839" r="42763"/>
          <a:stretch>
            <a:fillRect/>
          </a:stretch>
        </p:blipFill>
        <p:spPr>
          <a:xfrm>
            <a:off x="5750668" y="260648"/>
            <a:ext cx="2493739" cy="65973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Kép 4" descr="IMG-46cbc3f7a52cab4f63863496b44dd7ce-V.jpg"/>
          <p:cNvPicPr>
            <a:picLocks noChangeAspect="1"/>
          </p:cNvPicPr>
          <p:nvPr/>
        </p:nvPicPr>
        <p:blipFill>
          <a:blip r:embed="rId3" cstate="print"/>
          <a:srcRect l="47200"/>
          <a:stretch>
            <a:fillRect/>
          </a:stretch>
        </p:blipFill>
        <p:spPr>
          <a:xfrm>
            <a:off x="1187624" y="311813"/>
            <a:ext cx="2592288" cy="65461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IMG-5dcd4769ada8b63660840489f581c8a5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8919" r="6478"/>
          <a:stretch>
            <a:fillRect/>
          </a:stretch>
        </p:blipFill>
        <p:spPr>
          <a:xfrm>
            <a:off x="4932040" y="332656"/>
            <a:ext cx="3384376" cy="60486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Kép 4" descr="IMG-80b3032bc067ec09ba079b09005b9124-V.jpg"/>
          <p:cNvPicPr>
            <a:picLocks noChangeAspect="1"/>
          </p:cNvPicPr>
          <p:nvPr/>
        </p:nvPicPr>
        <p:blipFill>
          <a:blip r:embed="rId3" cstate="print"/>
          <a:srcRect l="3801" r="37400" b="13251"/>
          <a:stretch>
            <a:fillRect/>
          </a:stretch>
        </p:blipFill>
        <p:spPr>
          <a:xfrm>
            <a:off x="683567" y="260648"/>
            <a:ext cx="3134153" cy="6165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IMG_20190411_1023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2773"/>
          <a:stretch>
            <a:fillRect/>
          </a:stretch>
        </p:blipFill>
        <p:spPr>
          <a:xfrm>
            <a:off x="4644008" y="332656"/>
            <a:ext cx="4145508" cy="63367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Kép 4" descr="IMG_20190411_103139.jpg"/>
          <p:cNvPicPr>
            <a:picLocks noChangeAspect="1"/>
          </p:cNvPicPr>
          <p:nvPr/>
        </p:nvPicPr>
        <p:blipFill>
          <a:blip r:embed="rId3" cstate="print"/>
          <a:srcRect r="10218"/>
          <a:stretch>
            <a:fillRect/>
          </a:stretch>
        </p:blipFill>
        <p:spPr>
          <a:xfrm>
            <a:off x="323528" y="332656"/>
            <a:ext cx="4248472" cy="6309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Tartalom helye 5" descr="IMG_20190411_1035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1114"/>
          <a:stretch>
            <a:fillRect/>
          </a:stretch>
        </p:blipFill>
        <p:spPr>
          <a:xfrm>
            <a:off x="4824420" y="260648"/>
            <a:ext cx="3749072" cy="63367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Kép 7" descr="IMG_20190411_103649.jpg"/>
          <p:cNvPicPr>
            <a:picLocks noChangeAspect="1"/>
          </p:cNvPicPr>
          <p:nvPr/>
        </p:nvPicPr>
        <p:blipFill>
          <a:blip r:embed="rId3" cstate="print"/>
          <a:srcRect l="31800"/>
          <a:stretch>
            <a:fillRect/>
          </a:stretch>
        </p:blipFill>
        <p:spPr>
          <a:xfrm>
            <a:off x="1043608" y="188640"/>
            <a:ext cx="3241212" cy="63367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Tartalom helye 3" descr="IMG_20190411_1039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2466" r="14806"/>
          <a:stretch>
            <a:fillRect/>
          </a:stretch>
        </p:blipFill>
        <p:spPr>
          <a:xfrm>
            <a:off x="5076056" y="260648"/>
            <a:ext cx="3456384" cy="63367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Kép 4" descr="IMG_20190411_104251.jpg"/>
          <p:cNvPicPr>
            <a:picLocks noChangeAspect="1"/>
          </p:cNvPicPr>
          <p:nvPr/>
        </p:nvPicPr>
        <p:blipFill>
          <a:blip r:embed="rId3" cstate="print"/>
          <a:srcRect l="22438" r="37400"/>
          <a:stretch>
            <a:fillRect/>
          </a:stretch>
        </p:blipFill>
        <p:spPr>
          <a:xfrm>
            <a:off x="827584" y="321858"/>
            <a:ext cx="3384376" cy="63201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IMG_20190411_1043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314654"/>
            <a:ext cx="8331769" cy="62488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IMG_20190411_1044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60648"/>
            <a:ext cx="8355773" cy="62668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IMG_20190411_1044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8556442" cy="64173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6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Edgar Allan Poe</a:t>
            </a:r>
            <a:endParaRPr lang="hu-HU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hu-HU" sz="5400" b="1" i="1" dirty="0" smtClean="0"/>
          </a:p>
          <a:p>
            <a:pPr algn="ctr">
              <a:buNone/>
            </a:pPr>
            <a:r>
              <a:rPr lang="hu-HU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„A költészet a gondolat és a </a:t>
            </a:r>
          </a:p>
          <a:p>
            <a:pPr algn="ctr">
              <a:buNone/>
            </a:pPr>
            <a:r>
              <a:rPr lang="hu-HU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zene kombinációja."  </a:t>
            </a:r>
            <a:endParaRPr lang="hu-HU" sz="5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IMG-3b7d897eb2d6fabe89b0328ca843b306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7314"/>
          <a:stretch>
            <a:fillRect/>
          </a:stretch>
        </p:blipFill>
        <p:spPr>
          <a:xfrm>
            <a:off x="4355976" y="260648"/>
            <a:ext cx="4354884" cy="62646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Kép 4" descr="IMG-9d570414df72d77dddd3ec0232867989-V.jpg"/>
          <p:cNvPicPr>
            <a:picLocks noChangeAspect="1"/>
          </p:cNvPicPr>
          <p:nvPr/>
        </p:nvPicPr>
        <p:blipFill>
          <a:blip r:embed="rId3" cstate="print"/>
          <a:srcRect l="23400" r="20600" b="12201"/>
          <a:stretch>
            <a:fillRect/>
          </a:stretch>
        </p:blipFill>
        <p:spPr>
          <a:xfrm>
            <a:off x="899592" y="404664"/>
            <a:ext cx="2880320" cy="60212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IMG_20190411_2043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0831" t="4972"/>
          <a:stretch>
            <a:fillRect/>
          </a:stretch>
        </p:blipFill>
        <p:spPr>
          <a:xfrm>
            <a:off x="4860031" y="332656"/>
            <a:ext cx="3789409" cy="60647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Kép 5" descr="IMG-f60541e152a2a87c42c6090cf7aae340-V.jpg"/>
          <p:cNvPicPr>
            <a:picLocks noChangeAspect="1"/>
          </p:cNvPicPr>
          <p:nvPr/>
        </p:nvPicPr>
        <p:blipFill>
          <a:blip r:embed="rId3" cstate="print"/>
          <a:srcRect l="35825" r="22438" b="13251"/>
          <a:stretch>
            <a:fillRect/>
          </a:stretch>
        </p:blipFill>
        <p:spPr>
          <a:xfrm>
            <a:off x="475793" y="332656"/>
            <a:ext cx="3880183" cy="60486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IMG-42f5efbaf81e3bb1e0d23e1a5c58a94a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8355773" cy="62668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IMG-6c991514ba085d5123b542bff414d6cf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8475785" cy="63568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Kép 4" descr="IMG_20190411_102136.jpg"/>
          <p:cNvPicPr>
            <a:picLocks noChangeAspect="1"/>
          </p:cNvPicPr>
          <p:nvPr/>
        </p:nvPicPr>
        <p:blipFill>
          <a:blip r:embed="rId2" cstate="print"/>
          <a:srcRect l="36054" t="13735" r="16733"/>
          <a:stretch>
            <a:fillRect/>
          </a:stretch>
        </p:blipFill>
        <p:spPr>
          <a:xfrm>
            <a:off x="4499992" y="332656"/>
            <a:ext cx="4320480" cy="60752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Tartalom helye 5" descr="IMG-685519217f9d75d8e06c4657bcf26905-V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9817" r="15764" b="19101"/>
          <a:stretch>
            <a:fillRect/>
          </a:stretch>
        </p:blipFill>
        <p:spPr>
          <a:xfrm>
            <a:off x="683568" y="332656"/>
            <a:ext cx="3669402" cy="61441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IMG-05baa3b3b816ce81d68ce22dfbaa8273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9744" r="27892"/>
          <a:stretch>
            <a:fillRect/>
          </a:stretch>
        </p:blipFill>
        <p:spPr>
          <a:xfrm>
            <a:off x="5076056" y="237996"/>
            <a:ext cx="3096344" cy="66200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Kép 4" descr="IMG-46cbc3f7a52cab4f63863496b44dd7ce-V.jpg"/>
          <p:cNvPicPr>
            <a:picLocks noChangeAspect="1"/>
          </p:cNvPicPr>
          <p:nvPr/>
        </p:nvPicPr>
        <p:blipFill>
          <a:blip r:embed="rId3" cstate="print"/>
          <a:srcRect r="26556"/>
          <a:stretch>
            <a:fillRect/>
          </a:stretch>
        </p:blipFill>
        <p:spPr>
          <a:xfrm>
            <a:off x="787185" y="260648"/>
            <a:ext cx="3190629" cy="6597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IMG-4afbef9248d6234374d0c36e90b47d6b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9429" r="14203"/>
          <a:stretch>
            <a:fillRect/>
          </a:stretch>
        </p:blipFill>
        <p:spPr>
          <a:xfrm>
            <a:off x="1115616" y="135979"/>
            <a:ext cx="6624736" cy="6506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IMG_20190411_0941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2555" t="19724" r="10623"/>
          <a:stretch>
            <a:fillRect/>
          </a:stretch>
        </p:blipFill>
        <p:spPr>
          <a:xfrm>
            <a:off x="1259633" y="260648"/>
            <a:ext cx="7054366" cy="6356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IMG-76a2709cf808e71f4c4aad25d9a7eab2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5788" r="10345" b="4142"/>
          <a:stretch>
            <a:fillRect/>
          </a:stretch>
        </p:blipFill>
        <p:spPr>
          <a:xfrm>
            <a:off x="539552" y="812256"/>
            <a:ext cx="8206884" cy="54970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IMG-3f1783b5a543257e22eaf530ecd91751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4736" r="24322" b="7051"/>
          <a:stretch>
            <a:fillRect/>
          </a:stretch>
        </p:blipFill>
        <p:spPr>
          <a:xfrm>
            <a:off x="827584" y="476672"/>
            <a:ext cx="7617698" cy="59046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20</Words>
  <Application>Microsoft Office PowerPoint</Application>
  <PresentationFormat>Diavetítés a képernyőre (4:3 oldalarány)</PresentationFormat>
  <Paragraphs>6</Paragraphs>
  <Slides>22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3" baseType="lpstr">
      <vt:lpstr>Office-téma</vt:lpstr>
      <vt:lpstr>Költészet napja</vt:lpstr>
      <vt:lpstr>Edgar Allan Poe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Költészet napja</dc:title>
  <dc:creator>Magdi</dc:creator>
  <cp:lastModifiedBy>Magdi</cp:lastModifiedBy>
  <cp:revision>9</cp:revision>
  <dcterms:created xsi:type="dcterms:W3CDTF">2019-04-13T13:11:57Z</dcterms:created>
  <dcterms:modified xsi:type="dcterms:W3CDTF">2019-04-13T14:34:09Z</dcterms:modified>
</cp:coreProperties>
</file>